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5" r:id="rId3"/>
    <p:sldId id="266" r:id="rId4"/>
    <p:sldId id="269" r:id="rId5"/>
    <p:sldId id="267" r:id="rId6"/>
    <p:sldId id="259" r:id="rId7"/>
    <p:sldId id="271" r:id="rId8"/>
    <p:sldId id="286" r:id="rId9"/>
    <p:sldId id="272" r:id="rId10"/>
    <p:sldId id="285" r:id="rId11"/>
    <p:sldId id="273" r:id="rId12"/>
    <p:sldId id="287" r:id="rId13"/>
    <p:sldId id="288" r:id="rId14"/>
    <p:sldId id="274" r:id="rId15"/>
    <p:sldId id="277" r:id="rId16"/>
    <p:sldId id="278" r:id="rId17"/>
    <p:sldId id="289" r:id="rId18"/>
    <p:sldId id="279" r:id="rId19"/>
    <p:sldId id="280" r:id="rId20"/>
    <p:sldId id="281" r:id="rId21"/>
    <p:sldId id="282" r:id="rId22"/>
    <p:sldId id="283" r:id="rId23"/>
    <p:sldId id="284" r:id="rId24"/>
    <p:sldId id="270" r:id="rId25"/>
  </p:sldIdLst>
  <p:sldSz cx="12192000" cy="6858000"/>
  <p:notesSz cx="6858000" cy="9144000"/>
  <p:embeddedFontLs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7D56"/>
    <a:srgbClr val="ED8137"/>
    <a:srgbClr val="FFEEC9"/>
    <a:srgbClr val="FFF9EB"/>
    <a:srgbClr val="FEDD6A"/>
    <a:srgbClr val="597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734" autoAdjust="0"/>
  </p:normalViewPr>
  <p:slideViewPr>
    <p:cSldViewPr snapToGrid="0">
      <p:cViewPr>
        <p:scale>
          <a:sx n="75" d="100"/>
          <a:sy n="75" d="100"/>
        </p:scale>
        <p:origin x="-174" y="-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-2744" y="-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A8EFA-2EE2-4851-9CBC-CE72F8CFD875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95B6-CF42-4C7D-A8A8-3C708ED488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58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BA472-2BF9-4578-93B6-B7A555B05761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73D86-8F47-47C6-B049-28645F8FA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2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73D86-8F47-47C6-B049-28645F8FA8D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0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9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9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8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8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F4CDB-AAF1-4E6D-BBB1-350C67BFA9DC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4548-5006-4086-B786-C81817F31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3826" y="161924"/>
            <a:ext cx="7645087" cy="1533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시장바구니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,</a:t>
            </a:r>
            <a:r>
              <a:rPr lang="ko-KR" altLang="en-US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 시바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(</a:t>
            </a:r>
            <a:r>
              <a:rPr lang="en-US" altLang="ko-KR" sz="5400" dirty="0" err="1" smtClean="0">
                <a:solidFill>
                  <a:srgbClr val="FFC000"/>
                </a:solidFill>
                <a:latin typeface="210 나무굴림 B"/>
                <a:ea typeface="08서울남산체 B"/>
              </a:rPr>
              <a:t>Siba</a:t>
            </a:r>
            <a:r>
              <a:rPr lang="en-US" altLang="ko-KR" sz="5400" dirty="0" smtClean="0">
                <a:solidFill>
                  <a:srgbClr val="FFC000"/>
                </a:solidFill>
                <a:latin typeface="210 나무굴림 B"/>
                <a:ea typeface="08서울남산체 B"/>
              </a:rPr>
              <a:t>)</a:t>
            </a:r>
            <a:endParaRPr lang="ko-KR" altLang="en-US" sz="5400" dirty="0">
              <a:solidFill>
                <a:srgbClr val="FFC000"/>
              </a:solidFill>
              <a:latin typeface="210 나무굴림 B"/>
              <a:ea typeface="08서울남산체 B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06107" y="5815695"/>
            <a:ext cx="4995393" cy="859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FFC000"/>
                </a:solidFill>
                <a:latin typeface="210 나무굴림 B"/>
                <a:ea typeface="08서울남산체 B" panose="02020603020101020101" pitchFamily="18" charset="-127"/>
              </a:rPr>
              <a:t>A</a:t>
            </a:r>
            <a:r>
              <a:rPr lang="ko-KR" altLang="en-US" sz="4400" dirty="0" smtClean="0">
                <a:solidFill>
                  <a:srgbClr val="FFC000"/>
                </a:solidFill>
                <a:latin typeface="210 나무굴림 B"/>
                <a:ea typeface="08서울남산체 B" panose="02020603020101020101" pitchFamily="18" charset="-127"/>
              </a:rPr>
              <a:t>조</a:t>
            </a:r>
            <a:endParaRPr lang="ko-KR" altLang="en-US" sz="4400" dirty="0">
              <a:solidFill>
                <a:srgbClr val="FFC000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02993" y="2405342"/>
            <a:ext cx="2298247" cy="229824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3" name="직사각형 12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6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-DB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2" y="1107621"/>
            <a:ext cx="5372850" cy="4372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5" y="384895"/>
            <a:ext cx="5830114" cy="62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내냉장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043" y="1079500"/>
            <a:ext cx="2818607" cy="5276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7842" y="21772"/>
            <a:ext cx="120341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화면구성</a:t>
            </a:r>
            <a:r>
              <a:rPr lang="en-US" altLang="ko-KR" sz="2000" b="1" dirty="0" smtClean="0"/>
              <a:t>HomeActivity.java &amp; BottomNavigationBehavior.java</a:t>
            </a:r>
            <a:endParaRPr lang="ko-KR" altLang="en-US" sz="2000" b="1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8006" y="1092432"/>
            <a:ext cx="6543673" cy="563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211667" y="5837767"/>
            <a:ext cx="2802466" cy="58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916" y="1276350"/>
            <a:ext cx="2861733" cy="4497916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132671" y="2717800"/>
            <a:ext cx="3268131" cy="228602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124207" y="3454400"/>
            <a:ext cx="3276599" cy="24553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107270" y="4216400"/>
            <a:ext cx="3251199" cy="3386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49602" y="4809067"/>
            <a:ext cx="3259666" cy="16933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2666" y="2463800"/>
            <a:ext cx="22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냉장고 </a:t>
            </a:r>
            <a:r>
              <a:rPr lang="ko-KR" altLang="en-US" dirty="0" err="1" smtClean="0"/>
              <a:t>프레그먼트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15733" y="3132666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메뉴추천프레그먼트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56466" y="3801532"/>
            <a:ext cx="263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메모장 </a:t>
            </a:r>
            <a:r>
              <a:rPr lang="ko-KR" altLang="en-US" dirty="0" err="1" smtClean="0"/>
              <a:t>추천프레그먼트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73403" y="439419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즐겨찾기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프레그먼트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내냉장고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443" y="1088569"/>
            <a:ext cx="2818607" cy="5276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7842" y="21772"/>
            <a:ext cx="116658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나의 냉장고   </a:t>
            </a:r>
            <a:r>
              <a:rPr lang="en-US" altLang="ko-KR" sz="2000" b="1" dirty="0" smtClean="0"/>
              <a:t>MyrefriFragment.java</a:t>
            </a:r>
            <a:endParaRPr lang="ko-KR" altLang="en-US" sz="2000" b="1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26" y="1088569"/>
            <a:ext cx="6148580" cy="56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8944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나의 냉장고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  </a:t>
            </a:r>
            <a:r>
              <a:rPr lang="en-US" altLang="ko-KR" sz="2000" b="1" dirty="0" smtClean="0"/>
              <a:t>RefriRecyclerAdapter.java</a:t>
            </a:r>
            <a:endParaRPr lang="ko-KR" altLang="en-US" sz="2000" b="1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2" y="1107621"/>
            <a:ext cx="4115375" cy="447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47" y="1059160"/>
            <a:ext cx="5601153" cy="57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9325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재료고르기</a:t>
            </a:r>
            <a:r>
              <a:rPr lang="en-US" altLang="ko-KR" sz="440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en-US" sz="4400" b="1" smtClean="0"/>
              <a:t> </a:t>
            </a:r>
            <a:r>
              <a:rPr lang="en-US" sz="2000" b="1" dirty="0" smtClean="0"/>
              <a:t>RefriActivity.java &amp; MeetFragment.java </a:t>
            </a:r>
            <a:endParaRPr lang="ko-KR" altLang="en-US" sz="2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재료선택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134" y="1107621"/>
            <a:ext cx="3111500" cy="5080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95" y="1011917"/>
            <a:ext cx="6301705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검색결과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.(1) </a:t>
            </a:r>
            <a:r>
              <a:rPr lang="en-US" sz="2000" b="1" dirty="0" smtClean="0"/>
              <a:t> TabPagerAdapter.java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결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8287" y="1272550"/>
            <a:ext cx="3857625" cy="5340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07200" y="1922400"/>
            <a:ext cx="3772800" cy="414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000" y="1972800"/>
            <a:ext cx="3643200" cy="3888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00800" y="2404800"/>
            <a:ext cx="3578400" cy="3607200"/>
          </a:xfrm>
          <a:prstGeom prst="rect">
            <a:avLst/>
          </a:prstGeom>
          <a:noFill/>
          <a:ln w="762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7560000" y="1138404"/>
            <a:ext cx="4428000" cy="5719596"/>
            <a:chOff x="7560000" y="1138404"/>
            <a:chExt cx="4428000" cy="5719596"/>
          </a:xfrm>
        </p:grpSpPr>
        <p:sp>
          <p:nvSpPr>
            <p:cNvPr id="28" name="직사각형 27"/>
            <p:cNvSpPr/>
            <p:nvPr/>
          </p:nvSpPr>
          <p:spPr>
            <a:xfrm>
              <a:off x="7560000" y="5868000"/>
              <a:ext cx="4428000" cy="99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70050" y="1138404"/>
              <a:ext cx="4400550" cy="47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1" name="그룹 30"/>
            <p:cNvGrpSpPr/>
            <p:nvPr/>
          </p:nvGrpSpPr>
          <p:grpSpPr>
            <a:xfrm>
              <a:off x="7675300" y="5905870"/>
              <a:ext cx="4218250" cy="830997"/>
              <a:chOff x="8043600" y="5905870"/>
              <a:chExt cx="4218250" cy="830997"/>
            </a:xfrm>
          </p:grpSpPr>
          <p:cxnSp>
            <p:nvCxnSpPr>
              <p:cNvPr id="16" name="직선 연결선 15"/>
              <p:cNvCxnSpPr/>
              <p:nvPr/>
            </p:nvCxnSpPr>
            <p:spPr>
              <a:xfrm flipV="1">
                <a:off x="8049600" y="6033600"/>
                <a:ext cx="1425600" cy="2880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V="1">
                <a:off x="8043600" y="6330000"/>
                <a:ext cx="1425600" cy="2880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V="1">
                <a:off x="8079600" y="6610800"/>
                <a:ext cx="1425600" cy="28800"/>
              </a:xfrm>
              <a:prstGeom prst="line">
                <a:avLst/>
              </a:prstGeom>
              <a:ln w="76200">
                <a:solidFill>
                  <a:srgbClr val="92D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9684000" y="5905870"/>
                <a:ext cx="2577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smtClean="0"/>
                  <a:t>결과 </a:t>
                </a:r>
                <a:r>
                  <a:rPr lang="ko-KR" altLang="en-US" sz="1600" dirty="0" err="1" smtClean="0"/>
                  <a:t>프레그먼트</a:t>
                </a:r>
                <a:r>
                  <a:rPr lang="ko-KR" altLang="en-US" sz="1600" dirty="0" smtClean="0"/>
                  <a:t> 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탭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밥 </a:t>
                </a:r>
                <a:r>
                  <a:rPr lang="ko-KR" altLang="en-US" sz="1600" dirty="0" err="1" smtClean="0"/>
                  <a:t>프레그먼트</a:t>
                </a:r>
                <a:r>
                  <a:rPr lang="en-US" altLang="ko-KR" sz="1600" dirty="0" smtClean="0"/>
                  <a:t>-&gt;</a:t>
                </a:r>
                <a:r>
                  <a:rPr lang="ko-KR" altLang="en-US" sz="1600" dirty="0" err="1" smtClean="0"/>
                  <a:t>뷰페이저</a:t>
                </a:r>
                <a:endParaRPr lang="ko-KR" altLang="en-US" sz="1600" dirty="0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235975" y="1478400"/>
            <a:ext cx="3202225" cy="4946400"/>
            <a:chOff x="210575" y="1173600"/>
            <a:chExt cx="3202225" cy="49464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0575" y="1173600"/>
              <a:ext cx="3202225" cy="4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직사각형 20"/>
            <p:cNvSpPr/>
            <p:nvPr/>
          </p:nvSpPr>
          <p:spPr>
            <a:xfrm>
              <a:off x="424800" y="1779600"/>
              <a:ext cx="2845200" cy="4147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69600" y="2095200"/>
              <a:ext cx="1620000" cy="382800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0800" y="2658000"/>
              <a:ext cx="1620000" cy="382800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85200" y="3198000"/>
              <a:ext cx="1620000" cy="382800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563600" y="3788400"/>
              <a:ext cx="1620000" cy="382800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78000" y="4364400"/>
              <a:ext cx="1620000" cy="382800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49700" y="1784350"/>
            <a:ext cx="3295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     1        2       3	  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검색결과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.(2)</a:t>
            </a:r>
            <a:r>
              <a:rPr lang="en-US" sz="2000" b="1" dirty="0" smtClean="0"/>
              <a:t>    ResultTabFragment1.java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54" y="1107620"/>
            <a:ext cx="52578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1107621"/>
            <a:ext cx="53435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검색결과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.(3)</a:t>
            </a:r>
            <a:r>
              <a:rPr lang="en-US" sz="2000" b="1" dirty="0" smtClean="0"/>
              <a:t>    ResultFragment.java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67" y="1604963"/>
            <a:ext cx="56007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384298"/>
            <a:ext cx="2967037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4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레시피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.(1)</a:t>
            </a:r>
            <a:r>
              <a:rPr lang="en-US" sz="2000" b="1" dirty="0" smtClean="0"/>
              <a:t> RecipeActivity.java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레시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787" y="1216800"/>
            <a:ext cx="3857625" cy="52524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9413" y="1175063"/>
            <a:ext cx="704578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63200" y="3506400"/>
            <a:ext cx="16272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메모추가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5600" y="3046800"/>
            <a:ext cx="16272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즐겨찾기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87200" y="1821600"/>
            <a:ext cx="6890400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화면전환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메뉴추천 화면에서 클릭 시 이동</a:t>
            </a:r>
            <a:r>
              <a:rPr lang="en-US" altLang="ko-KR" sz="1200" dirty="0" smtClean="0"/>
              <a:t>)</a:t>
            </a:r>
          </a:p>
          <a:p>
            <a:pPr algn="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즐겨찾기</a:t>
            </a:r>
            <a:r>
              <a:rPr lang="ko-KR" altLang="en-US" sz="1200" dirty="0" smtClean="0"/>
              <a:t> 화면에서 클릭 시 이동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701600" y="2354400"/>
            <a:ext cx="5320800" cy="120032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/>
          </a:p>
          <a:p>
            <a:pPr algn="r"/>
            <a:endParaRPr lang="en-US" altLang="ko-KR" dirty="0" smtClean="0"/>
          </a:p>
          <a:p>
            <a:pPr algn="r"/>
            <a:endParaRPr lang="en-US" altLang="ko-KR" dirty="0" smtClean="0"/>
          </a:p>
          <a:p>
            <a:pPr algn="r"/>
            <a:r>
              <a:rPr lang="en-US" altLang="ko-KR" dirty="0" smtClean="0"/>
              <a:t>id</a:t>
            </a:r>
            <a:r>
              <a:rPr lang="ko-KR" altLang="en-US" dirty="0" smtClean="0"/>
              <a:t>를 전달 받음</a:t>
            </a:r>
            <a:endParaRPr lang="ko-KR" altLang="en-US" dirty="0"/>
          </a:p>
        </p:txBody>
      </p:sp>
      <p:cxnSp>
        <p:nvCxnSpPr>
          <p:cNvPr id="19" name="구부러진 연결선 18"/>
          <p:cNvCxnSpPr/>
          <p:nvPr/>
        </p:nvCxnSpPr>
        <p:spPr>
          <a:xfrm>
            <a:off x="10075181" y="2743884"/>
            <a:ext cx="914400" cy="914400"/>
          </a:xfrm>
          <a:prstGeom prst="curvedConnector3">
            <a:avLst>
              <a:gd name="adj1" fmla="val 99828"/>
            </a:avLst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574530" y="3931920"/>
            <a:ext cx="1908810" cy="1143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781550" y="5829300"/>
            <a:ext cx="5041900" cy="6985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061200" y="590550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/>
              <a:t>음식이름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함초냉이국수</a:t>
            </a:r>
            <a:r>
              <a:rPr lang="en-US" altLang="ko-KR" sz="1400" dirty="0" smtClean="0"/>
              <a:t>)</a:t>
            </a:r>
          </a:p>
          <a:p>
            <a:pPr algn="r"/>
            <a:r>
              <a:rPr lang="ko-KR" altLang="en-US" sz="1400" dirty="0" smtClean="0"/>
              <a:t>음식 사진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레시피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.(2)</a:t>
            </a:r>
            <a:r>
              <a:rPr lang="en-US" sz="2000" b="1" dirty="0" smtClean="0"/>
              <a:t> RecipeActivity.java , ProcessAdapter.java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127000" y="1352550"/>
            <a:ext cx="11607800" cy="5018088"/>
            <a:chOff x="127000" y="1352550"/>
            <a:chExt cx="11607800" cy="5018088"/>
          </a:xfrm>
        </p:grpSpPr>
        <p:sp>
          <p:nvSpPr>
            <p:cNvPr id="29" name="직사각형 28"/>
            <p:cNvSpPr/>
            <p:nvPr/>
          </p:nvSpPr>
          <p:spPr>
            <a:xfrm>
              <a:off x="5505450" y="1365250"/>
              <a:ext cx="1397000" cy="4984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27000" y="1354138"/>
              <a:ext cx="5448299" cy="4995862"/>
              <a:chOff x="133350" y="1373188"/>
              <a:chExt cx="5359399" cy="4995862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3350" y="1373188"/>
                <a:ext cx="5359399" cy="4995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96850" y="5949950"/>
                <a:ext cx="5048250" cy="369332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000250" y="5969000"/>
              <a:ext cx="398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C00000"/>
                  </a:solidFill>
                </a:rPr>
                <a:t>조리과정 </a:t>
              </a:r>
              <a:r>
                <a:rPr lang="en-US" altLang="ko-KR" sz="1400" dirty="0" err="1" smtClean="0">
                  <a:solidFill>
                    <a:srgbClr val="C00000"/>
                  </a:solidFill>
                </a:rPr>
                <a:t>listView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와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Adapter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연결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877050" y="1352550"/>
              <a:ext cx="4857750" cy="5018088"/>
              <a:chOff x="5753100" y="1352550"/>
              <a:chExt cx="5981700" cy="5018088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753100" y="1352550"/>
                <a:ext cx="5981700" cy="5018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27750" y="3803650"/>
                <a:ext cx="5048250" cy="584775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pPr algn="r"/>
                <a:r>
                  <a:rPr lang="ko-KR" altLang="en-US" sz="1400" dirty="0" smtClean="0">
                    <a:solidFill>
                      <a:srgbClr val="C00000"/>
                    </a:solidFill>
                  </a:rPr>
                  <a:t>조리과정 </a:t>
                </a:r>
                <a:r>
                  <a:rPr lang="en-US" altLang="ko-KR" sz="1400" dirty="0" smtClean="0">
                    <a:solidFill>
                      <a:srgbClr val="C00000"/>
                    </a:solidFill>
                  </a:rPr>
                  <a:t>text </a:t>
                </a:r>
                <a:r>
                  <a:rPr lang="ko-KR" altLang="en-US" sz="1400" dirty="0" smtClean="0">
                    <a:solidFill>
                      <a:srgbClr val="C00000"/>
                    </a:solidFill>
                  </a:rPr>
                  <a:t>표시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127750" y="4622800"/>
                <a:ext cx="5048250" cy="86177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algn="r"/>
                <a:r>
                  <a:rPr lang="ko-KR" altLang="en-US" sz="1400" dirty="0" smtClean="0">
                    <a:solidFill>
                      <a:srgbClr val="C00000"/>
                    </a:solidFill>
                  </a:rPr>
                  <a:t>조리과정 사진 표시   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22" name="그림 21" descr="조리과정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2998" y="1784350"/>
              <a:ext cx="2869764" cy="405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2</a:t>
            </a:r>
            <a:r>
              <a:rPr lang="en-US" altLang="ko-KR" sz="48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시바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</a:t>
            </a:r>
            <a:r>
              <a:rPr lang="en-US" altLang="ko-KR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Siba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)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앱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UXI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방향성</a:t>
            </a:r>
            <a:endParaRPr lang="ko-KR" altLang="en-US" sz="4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451538" y="1777285"/>
            <a:ext cx="4932608" cy="463639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115902" y="1146219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실용적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기능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22" name="직사각형 2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809808" y="3023534"/>
            <a:ext cx="2298247" cy="229824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3434" y="3017718"/>
            <a:ext cx="2296800" cy="22968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807629" y="3012968"/>
            <a:ext cx="2304000" cy="2304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143289" y="4685762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간결한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UI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161497" y="4685763"/>
            <a:ext cx="1632628" cy="16174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귀여운</a:t>
            </a:r>
            <a:endParaRPr lang="en-US" altLang="ko-KR" sz="2400" dirty="0" smtClean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08서울남산체 B"/>
              </a:rPr>
              <a:t>이미지</a:t>
            </a:r>
            <a:endParaRPr lang="ko-KR" altLang="en-US" sz="2400" dirty="0">
              <a:solidFill>
                <a:schemeClr val="tx1"/>
              </a:solidFill>
              <a:latin typeface="210 나무굴림 B" panose="02020603020101020101" pitchFamily="18" charset="-127"/>
              <a:ea typeface="08서울남산체 B"/>
            </a:endParaRPr>
          </a:p>
        </p:txBody>
      </p:sp>
    </p:spTree>
    <p:extLst>
      <p:ext uri="{BB962C8B-B14F-4D97-AF65-F5344CB8AC3E}">
        <p14:creationId xmlns:p14="http://schemas.microsoft.com/office/powerpoint/2010/main" val="363765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메모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.(1)</a:t>
            </a:r>
            <a:r>
              <a:rPr lang="en-US" sz="2000" b="1" dirty="0" smtClean="0"/>
              <a:t> MemoRecyclerAdapter.java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" y="1235074"/>
            <a:ext cx="4394200" cy="51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6750" y="1225550"/>
            <a:ext cx="50419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그림 12" descr="메모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1500" y="1225550"/>
            <a:ext cx="2641600" cy="52133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169150" y="3244850"/>
            <a:ext cx="4787900" cy="2984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7171" idx="1"/>
          </p:cNvCxnSpPr>
          <p:nvPr/>
        </p:nvCxnSpPr>
        <p:spPr>
          <a:xfrm rot="16200000" flipH="1">
            <a:off x="6629400" y="3448050"/>
            <a:ext cx="558800" cy="215900"/>
          </a:xfrm>
          <a:prstGeom prst="bentConnector2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12000" y="1295400"/>
            <a:ext cx="4787900" cy="1841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 flipV="1">
            <a:off x="6521450" y="1612900"/>
            <a:ext cx="558800" cy="469900"/>
          </a:xfrm>
          <a:prstGeom prst="bentConnector3">
            <a:avLst>
              <a:gd name="adj1" fmla="val 2273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17800" y="2520950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체크박스표시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80600" y="460375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</a:rPr>
              <a:t>메모 개별삭제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7800" y="2044700"/>
            <a:ext cx="4171950" cy="9779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90500" y="3117850"/>
            <a:ext cx="4171950" cy="30797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683750" y="2571750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메모수정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71800" y="4121150"/>
            <a:ext cx="132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체크박스 </a:t>
            </a:r>
            <a:r>
              <a:rPr lang="en-US" altLang="ko-KR" dirty="0" smtClean="0">
                <a:solidFill>
                  <a:srgbClr val="C00000"/>
                </a:solidFill>
              </a:rPr>
              <a:t>DB </a:t>
            </a:r>
            <a:r>
              <a:rPr lang="ko-KR" altLang="en-US" dirty="0" smtClean="0">
                <a:solidFill>
                  <a:srgbClr val="C00000"/>
                </a:solidFill>
              </a:rPr>
              <a:t>수정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50900" y="5372100"/>
            <a:ext cx="3155950" cy="15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19150" y="5918200"/>
            <a:ext cx="3155950" cy="15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02662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메모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.(2)</a:t>
            </a:r>
            <a:r>
              <a:rPr lang="en-US" sz="2000" b="1" dirty="0" smtClean="0"/>
              <a:t> MemoCustomDialogEditMemo.java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0" y="1789113"/>
            <a:ext cx="7124699" cy="457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그림 19" descr="Screenshot_2018-12-08-01-53-0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587" y="1339850"/>
            <a:ext cx="3857625" cy="4838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50350" y="2012950"/>
            <a:ext cx="215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메모 수정 기능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257800" y="4654550"/>
            <a:ext cx="5003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91350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즐겨찾기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.(1)</a:t>
            </a:r>
            <a:r>
              <a:rPr lang="en-US" sz="2000" b="1" dirty="0" smtClean="0"/>
              <a:t> MyListAdapter.java , FavoritesFragment.java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7575" y="1257300"/>
            <a:ext cx="4729163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125" y="1238251"/>
            <a:ext cx="4670425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그림 9" descr="즐겨찾기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5337" y="1231900"/>
            <a:ext cx="2728913" cy="51435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22800" y="2330450"/>
            <a:ext cx="2171700" cy="8572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0800000">
            <a:off x="3708400" y="1968500"/>
            <a:ext cx="869950" cy="80645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33550" y="1555750"/>
            <a:ext cx="273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클릭 시 </a:t>
            </a:r>
            <a:r>
              <a:rPr lang="ko-KR" altLang="en-US" sz="1400" dirty="0" err="1" smtClean="0">
                <a:solidFill>
                  <a:srgbClr val="C00000"/>
                </a:solidFill>
              </a:rPr>
              <a:t>레시피</a:t>
            </a:r>
            <a:r>
              <a:rPr lang="ko-KR" altLang="en-US" sz="1400" dirty="0" smtClean="0">
                <a:solidFill>
                  <a:srgbClr val="C00000"/>
                </a:solidFill>
              </a:rPr>
              <a:t> 화면으로 전환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00" y="3346450"/>
            <a:ext cx="368300" cy="419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10800000">
            <a:off x="3206750" y="3587750"/>
            <a:ext cx="3600450" cy="15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2750" y="4864100"/>
            <a:ext cx="2990850" cy="15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35250" y="3181350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즐겨찾기</a:t>
            </a:r>
            <a:r>
              <a:rPr lang="ko-KR" altLang="en-US" sz="1600" dirty="0" smtClean="0">
                <a:solidFill>
                  <a:srgbClr val="C00000"/>
                </a:solidFill>
              </a:rPr>
              <a:t> 개별삭제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40100" y="4914900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DB</a:t>
            </a:r>
            <a:r>
              <a:rPr lang="ko-KR" altLang="en-US" sz="1600" dirty="0" smtClean="0">
                <a:solidFill>
                  <a:srgbClr val="C00000"/>
                </a:solidFill>
              </a:rPr>
              <a:t>삭제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40600" y="4044950"/>
            <a:ext cx="4292600" cy="1549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772650" y="5092700"/>
            <a:ext cx="175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모두지우기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91350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</a:t>
            </a:r>
            <a:r>
              <a:rPr lang="ko-KR" altLang="en-US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즐겨찾기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.(2)</a:t>
            </a:r>
            <a:r>
              <a:rPr lang="en-US" altLang="ko-KR" sz="2000" b="1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 </a:t>
            </a:r>
            <a:r>
              <a:rPr lang="en-US" sz="2000" b="1" dirty="0" smtClean="0"/>
              <a:t>FavorCustomDialog.java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1" y="1352550"/>
            <a:ext cx="6622846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그림 19" descr="Screenshot_2018-12-08-02-15-0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237" y="1384300"/>
            <a:ext cx="3857625" cy="4953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978400" y="3035300"/>
            <a:ext cx="6305550" cy="191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84750" y="5029200"/>
            <a:ext cx="6305550" cy="749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489950" y="3543300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전체삭제 </a:t>
            </a:r>
            <a:r>
              <a:rPr lang="en-US" altLang="ko-KR" dirty="0" smtClean="0">
                <a:solidFill>
                  <a:srgbClr val="C00000"/>
                </a:solidFill>
              </a:rPr>
              <a:t>YES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50350" y="5232400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전체삭제 </a:t>
            </a:r>
            <a:r>
              <a:rPr lang="en-US" altLang="ko-KR" dirty="0" smtClean="0">
                <a:solidFill>
                  <a:srgbClr val="C00000"/>
                </a:solidFill>
              </a:rPr>
              <a:t>NO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683250" y="4521200"/>
            <a:ext cx="258445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6490" y="2919518"/>
            <a:ext cx="1748231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dirty="0" smtClean="0">
                <a:solidFill>
                  <a:srgbClr val="FFC000"/>
                </a:solidFill>
                <a:latin typeface="210 나무굴림 B"/>
                <a:ea typeface="08서울남산체 B" panose="02020603020101020101" pitchFamily="18" charset="-127"/>
              </a:rPr>
              <a:t>End</a:t>
            </a:r>
            <a:endParaRPr lang="ko-KR" altLang="en-US" sz="3200" dirty="0">
              <a:solidFill>
                <a:srgbClr val="FFC000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0881"/>
            <a:ext cx="6858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77330" y="5987145"/>
            <a:ext cx="3614671" cy="859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rgbClr val="BD7D56"/>
                </a:solidFill>
                <a:latin typeface="210 나무굴림 B"/>
                <a:ea typeface="08서울남산체 B" panose="02020603020101020101" pitchFamily="18" charset="-127"/>
              </a:rPr>
              <a:t>A</a:t>
            </a:r>
            <a:r>
              <a:rPr lang="ko-KR" altLang="en-US" sz="4400" dirty="0" smtClean="0">
                <a:solidFill>
                  <a:srgbClr val="BD7D56"/>
                </a:solidFill>
                <a:latin typeface="210 나무굴림 B"/>
                <a:ea typeface="08서울남산체 B" panose="02020603020101020101" pitchFamily="18" charset="-127"/>
              </a:rPr>
              <a:t>조</a:t>
            </a:r>
            <a:endParaRPr lang="ko-KR" altLang="en-US" sz="4400" dirty="0">
              <a:solidFill>
                <a:srgbClr val="BD7D56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857067" y="1614311"/>
            <a:ext cx="2411792" cy="1151467"/>
          </a:xfrm>
          <a:prstGeom prst="wedgeRoundRectCallout">
            <a:avLst>
              <a:gd name="adj1" fmla="val -20833"/>
              <a:gd name="adj2" fmla="val 77206"/>
              <a:gd name="adj3" fmla="val 16667"/>
            </a:avLst>
          </a:prstGeom>
          <a:solidFill>
            <a:srgbClr val="FFC000"/>
          </a:solidFill>
          <a:ln>
            <a:solidFill>
              <a:srgbClr val="BD7D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또 </a:t>
            </a:r>
            <a:r>
              <a:rPr lang="ko-KR" altLang="en-US" sz="3200" dirty="0" err="1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만나개</a:t>
            </a:r>
            <a:r>
              <a:rPr lang="en-US" altLang="ko-KR" sz="3200" dirty="0" smtClean="0">
                <a:solidFill>
                  <a:schemeClr val="tx1"/>
                </a:solidFill>
                <a:latin typeface="210 나무굴림 B"/>
                <a:ea typeface="08서울남산체 B" panose="02020603020101020101" pitchFamily="18" charset="-127"/>
              </a:rPr>
              <a:t>!</a:t>
            </a:r>
            <a:endParaRPr lang="ko-KR" altLang="en-US" sz="3200" dirty="0">
              <a:solidFill>
                <a:schemeClr val="tx1"/>
              </a:solidFill>
              <a:latin typeface="210 나무굴림 B"/>
              <a:ea typeface="08서울남산체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2" name="직사각형 1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7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61" y="1642563"/>
            <a:ext cx="1108467" cy="1852960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54" y="1658098"/>
            <a:ext cx="1113982" cy="1858474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4" y="1647359"/>
            <a:ext cx="2646239" cy="4388726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99" y="4100309"/>
            <a:ext cx="1158008" cy="1935775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2" y="1642563"/>
            <a:ext cx="1108467" cy="1850202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39" y="1642563"/>
            <a:ext cx="1108467" cy="1850202"/>
          </a:xfrm>
          <a:prstGeom prst="rect">
            <a:avLst/>
          </a:prstGeom>
          <a:ln>
            <a:solidFill>
              <a:srgbClr val="FEDD6A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02" y="4187113"/>
            <a:ext cx="1105710" cy="1850203"/>
          </a:xfrm>
          <a:prstGeom prst="rect">
            <a:avLst/>
          </a:prstGeom>
          <a:ln>
            <a:solidFill>
              <a:srgbClr val="FEDD6A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38792" y="0"/>
            <a:ext cx="9095017" cy="90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3. Activities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구성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71154" y="3538344"/>
            <a:ext cx="1113982" cy="3620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시작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56706" y="6068517"/>
            <a:ext cx="2657127" cy="376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냉장고 </a:t>
            </a:r>
            <a:r>
              <a:rPr lang="en-US" altLang="ko-KR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홈</a:t>
            </a:r>
            <a:r>
              <a:rPr lang="en-US" altLang="ko-KR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67299" y="6068742"/>
            <a:ext cx="1158008" cy="376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재료 추가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67002" y="3541320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메뉴 추천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18439" y="3541320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레시피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202534" y="3547377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즐겨찾기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59028" y="6085872"/>
            <a:ext cx="1108467" cy="3602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나무굴림 B" panose="02020603020101020101" pitchFamily="18" charset="-127"/>
                <a:ea typeface="210 나무굴림 B" panose="02020603020101020101" pitchFamily="18" charset="-127"/>
              </a:rPr>
              <a:t>메모장</a:t>
            </a:r>
            <a:endParaRPr lang="ko-KR" altLang="en-US" sz="1600" dirty="0">
              <a:solidFill>
                <a:schemeClr val="tx1"/>
              </a:solidFill>
              <a:latin typeface="210 나무굴림 B" panose="02020603020101020101" pitchFamily="18" charset="-127"/>
              <a:ea typeface="210 나무굴림 B" panose="02020603020101020101" pitchFamily="18" charset="-127"/>
            </a:endParaRPr>
          </a:p>
        </p:txBody>
      </p:sp>
      <p:cxnSp>
        <p:nvCxnSpPr>
          <p:cNvPr id="23" name="꺾인 연결선 22"/>
          <p:cNvCxnSpPr>
            <a:endCxn id="6" idx="1"/>
          </p:cNvCxnSpPr>
          <p:nvPr/>
        </p:nvCxnSpPr>
        <p:spPr>
          <a:xfrm>
            <a:off x="2153358" y="3097336"/>
            <a:ext cx="914236" cy="744386"/>
          </a:xfrm>
          <a:prstGeom prst="bentConnector3">
            <a:avLst>
              <a:gd name="adj1" fmla="val 64288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rot="10800000">
            <a:off x="2425307" y="4561159"/>
            <a:ext cx="682458" cy="661778"/>
          </a:xfrm>
          <a:prstGeom prst="bentConnector3">
            <a:avLst>
              <a:gd name="adj1" fmla="val 54785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2405223" y="5463422"/>
            <a:ext cx="662371" cy="278563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r="22006"/>
          <a:stretch/>
        </p:blipFill>
        <p:spPr>
          <a:xfrm>
            <a:off x="6499385" y="2169931"/>
            <a:ext cx="1048407" cy="1112163"/>
          </a:xfrm>
          <a:prstGeom prst="rect">
            <a:avLst/>
          </a:prstGeom>
        </p:spPr>
      </p:pic>
      <p:cxnSp>
        <p:nvCxnSpPr>
          <p:cNvPr id="89" name="꺾인 연결선 88"/>
          <p:cNvCxnSpPr>
            <a:stCxn id="58" idx="3"/>
          </p:cNvCxnSpPr>
          <p:nvPr/>
        </p:nvCxnSpPr>
        <p:spPr>
          <a:xfrm flipV="1">
            <a:off x="7547792" y="2726012"/>
            <a:ext cx="775628" cy="1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4" idx="1"/>
          </p:cNvCxnSpPr>
          <p:nvPr/>
        </p:nvCxnSpPr>
        <p:spPr>
          <a:xfrm>
            <a:off x="9426906" y="2088447"/>
            <a:ext cx="767655" cy="480596"/>
          </a:xfrm>
          <a:prstGeom prst="bentConnector3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/>
          <p:nvPr/>
        </p:nvCxnSpPr>
        <p:spPr>
          <a:xfrm flipV="1">
            <a:off x="4717456" y="5146388"/>
            <a:ext cx="1749546" cy="798754"/>
          </a:xfrm>
          <a:prstGeom prst="bentConnector3">
            <a:avLst>
              <a:gd name="adj1" fmla="val 78391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endCxn id="58" idx="1"/>
          </p:cNvCxnSpPr>
          <p:nvPr/>
        </p:nvCxnSpPr>
        <p:spPr>
          <a:xfrm rot="5400000" flipH="1" flipV="1">
            <a:off x="4699181" y="3422733"/>
            <a:ext cx="2496924" cy="1103484"/>
          </a:xfrm>
          <a:prstGeom prst="bentConnector2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8" name="직사각형 37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 descr="C:\Users\elind\AppData\Local\Microsoft\Windows\INetCache\IE\GVPKKJ2F\scallion-2316378_640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9105" y="3072743"/>
            <a:ext cx="337132" cy="430668"/>
          </a:xfrm>
          <a:prstGeom prst="rect">
            <a:avLst/>
          </a:prstGeom>
          <a:noFill/>
        </p:spPr>
      </p:pic>
      <p:pic>
        <p:nvPicPr>
          <p:cNvPr id="31" name="Picture 5" descr="C:\Users\elind\AppData\Local\Microsoft\Windows\INetCache\IE\GVPKKJ2F\potato-159443_960_720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96351" y="3129566"/>
            <a:ext cx="346303" cy="292994"/>
          </a:xfrm>
          <a:prstGeom prst="rect">
            <a:avLst/>
          </a:prstGeom>
          <a:noFill/>
        </p:spPr>
      </p:pic>
      <p:pic>
        <p:nvPicPr>
          <p:cNvPr id="33" name="그림 32" descr="파스타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0800000" flipV="1">
            <a:off x="8379451" y="2203628"/>
            <a:ext cx="996370" cy="3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3599" y="0"/>
            <a:ext cx="9095017" cy="905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4.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물리 테이블 설계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총 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10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개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)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12" name="직사각형 1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C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7" name="그림 6" descr="KakaoTalk_20181120_1034558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43" y="1134205"/>
            <a:ext cx="7237482" cy="548709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5. </a:t>
            </a:r>
            <a:r>
              <a:rPr lang="ko-KR" altLang="en-US" sz="4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프로젝트 일정</a:t>
            </a:r>
            <a:endParaRPr lang="ko-KR" altLang="en-US" sz="4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204810" y="472586"/>
            <a:ext cx="6229043" cy="392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( 2018.11.08 ~ 2018.12.08 ) </a:t>
            </a:r>
            <a:endParaRPr lang="ko-KR" altLang="en-US" sz="20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82" name="직사각형 81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77" name="그림 76" descr="KakaoTalk_20181120_1545345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09675"/>
            <a:ext cx="11791950" cy="5486400"/>
          </a:xfrm>
          <a:prstGeom prst="rect">
            <a:avLst/>
          </a:prstGeom>
        </p:spPr>
      </p:pic>
      <p:cxnSp>
        <p:nvCxnSpPr>
          <p:cNvPr id="78" name="직선 연결선 77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6.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개발 환경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2" y="1411684"/>
            <a:ext cx="685801" cy="6858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856014" y="1411684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Android Studio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11438" y="1390723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3.2.1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9" y="2351260"/>
            <a:ext cx="642257" cy="64225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856014" y="2372185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SQLite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11438" y="2351224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미정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61"/>
          <a:stretch/>
        </p:blipFill>
        <p:spPr>
          <a:xfrm>
            <a:off x="683082" y="3334380"/>
            <a:ext cx="808265" cy="69194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856014" y="3332686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GitHub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11438" y="3311725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2.15.2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56014" y="4293187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chemeClr val="tx1"/>
                </a:solidFill>
              </a:rPr>
              <a:t>MariaDB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11438" y="4272226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10.2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0" y="4403628"/>
            <a:ext cx="817855" cy="5724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2" y="5232725"/>
            <a:ext cx="677663" cy="677663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856014" y="5253686"/>
            <a:ext cx="2324103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Java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11438" y="5232725"/>
            <a:ext cx="4865914" cy="6789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1.8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08673" y="1380850"/>
            <a:ext cx="1910442" cy="4530874"/>
          </a:xfrm>
          <a:prstGeom prst="roundRect">
            <a:avLst>
              <a:gd name="adj" fmla="val 67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Windows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64-bit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095017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시연동영상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4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ppsibap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7535" y="564696"/>
            <a:ext cx="3226005" cy="60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9811658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-manifest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및 </a:t>
            </a:r>
            <a:r>
              <a:rPr lang="en-US" altLang="ko-KR" sz="4400" dirty="0" err="1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gradle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 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설정</a:t>
            </a:r>
            <a:endParaRPr lang="ko-KR" altLang="en-US" sz="44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75" y="2271201"/>
            <a:ext cx="5068008" cy="3705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52" y="1627084"/>
            <a:ext cx="532521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7842" y="21772"/>
            <a:ext cx="11800495" cy="1085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7.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주요기능</a:t>
            </a:r>
            <a:r>
              <a:rPr lang="en-US" altLang="ko-KR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-http</a:t>
            </a:r>
            <a:r>
              <a:rPr lang="ko-KR" altLang="en-US" sz="4400" dirty="0" smtClean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/>
              </a:rPr>
              <a:t>통신  </a:t>
            </a:r>
            <a:r>
              <a:rPr lang="en-US" altLang="ko-KR" sz="2000" b="1" dirty="0" smtClean="0">
                <a:solidFill>
                  <a:schemeClr val="bg1"/>
                </a:solidFill>
                <a:latin typeface="+mj-lt"/>
                <a:ea typeface="08서울남산체 B"/>
              </a:rPr>
              <a:t>MainActivity.java, HttpAsyncTask.java </a:t>
            </a:r>
            <a:endParaRPr lang="ko-KR" altLang="en-US" sz="2000" b="1" dirty="0">
              <a:solidFill>
                <a:schemeClr val="bg1"/>
              </a:solidFill>
              <a:latin typeface="+mj-lt"/>
              <a:ea typeface="08서울남산체 B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84363" y="5976943"/>
            <a:ext cx="1787978" cy="760635"/>
            <a:chOff x="84363" y="5976943"/>
            <a:chExt cx="1787978" cy="760635"/>
          </a:xfrm>
        </p:grpSpPr>
        <p:sp>
          <p:nvSpPr>
            <p:cNvPr id="39" name="직사각형 38"/>
            <p:cNvSpPr/>
            <p:nvPr/>
          </p:nvSpPr>
          <p:spPr>
            <a:xfrm>
              <a:off x="84363" y="6473600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시장바구니</a:t>
              </a:r>
              <a:r>
                <a:rPr lang="en-US" altLang="ko-K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 smtClean="0">
                  <a:solidFill>
                    <a:srgbClr val="FFEEC9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시바</a:t>
              </a:r>
              <a:endParaRPr lang="ko-KR" altLang="en-US" sz="1400" dirty="0">
                <a:solidFill>
                  <a:srgbClr val="FFEEC9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4363" y="5976943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당신과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363" y="6219829"/>
              <a:ext cx="1787978" cy="2639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함께하는</a:t>
              </a:r>
              <a:endPara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 flipV="1">
            <a:off x="57150" y="933450"/>
            <a:ext cx="12134850" cy="285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9" y="1167352"/>
            <a:ext cx="2705478" cy="3867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0" y="1167352"/>
            <a:ext cx="3832597" cy="5343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167352"/>
            <a:ext cx="4125874" cy="52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365</Words>
  <Application>Microsoft Office PowerPoint</Application>
  <PresentationFormat>사용자 지정</PresentationFormat>
  <Paragraphs>130</Paragraphs>
  <Slides>24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210 나무굴림 B</vt:lpstr>
      <vt:lpstr>맑은 고딕</vt:lpstr>
      <vt:lpstr>08서울남산체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youngseung</dc:creator>
  <cp:lastModifiedBy>Windows 사용자</cp:lastModifiedBy>
  <cp:revision>666</cp:revision>
  <dcterms:created xsi:type="dcterms:W3CDTF">2018-11-19T01:06:52Z</dcterms:created>
  <dcterms:modified xsi:type="dcterms:W3CDTF">2018-12-10T06:17:24Z</dcterms:modified>
</cp:coreProperties>
</file>